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96" d="100"/>
          <a:sy n="96" d="100"/>
        </p:scale>
        <p:origin x="8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BF9C0A-BC6A-4166-A771-ACDC5446D3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C03FE7-9429-4328-80B3-64D6734E42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C7EA68-671F-4940-B0D8-0F76DE1A98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3A285-1728-49A5-B319-2F77E20B617F}" type="datetimeFigureOut">
              <a:rPr lang="en-GB" smtClean="0"/>
              <a:t>29/11/2021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3FED80-8B9B-42C8-ADC5-7E0024A2C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9149CA-F8D4-43E5-99C4-789C8967E8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40F96-36CD-4318-90B5-C3C2C610D6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85593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50D4DC-0BA4-4253-8CBA-0E19A86307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0544C0B-A0CA-4F2F-B982-A0718807A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3AF9BE-67C3-4FC8-8C4E-32301B168C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3A285-1728-49A5-B319-2F77E20B617F}" type="datetimeFigureOut">
              <a:rPr lang="en-GB" smtClean="0"/>
              <a:t>29/11/2021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7AE78E-8FDF-494B-AF29-527DEE60B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1D3C16-6773-4398-A3BA-41DFA7DE8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40F96-36CD-4318-90B5-C3C2C610D6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4618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9779A8B-0076-4E3D-B2FD-AA2C6B0BD0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CF14479-4B94-42B2-8F85-898D8D9821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E771CB-ADD3-4250-91DB-BB2F1AF057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3A285-1728-49A5-B319-2F77E20B617F}" type="datetimeFigureOut">
              <a:rPr lang="en-GB" smtClean="0"/>
              <a:t>29/11/2021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23E675-E68A-4D68-A713-3B0F4A4CF2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57D267-BDC2-4F22-8160-76FF8D9266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40F96-36CD-4318-90B5-C3C2C610D6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11644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C89F27-7DCB-4522-8507-0A9F37AEF0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073632-4600-4E78-9C65-7832DB0809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6A115C-10B8-411A-8929-B4B19F01B2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3A285-1728-49A5-B319-2F77E20B617F}" type="datetimeFigureOut">
              <a:rPr lang="en-GB" smtClean="0"/>
              <a:t>29/11/2021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FF26D4-EBC0-41F6-A770-CF5BE678A2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E1E245-5DFF-425C-9A37-F0C38AC62F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40F96-36CD-4318-90B5-C3C2C610D6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4924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5130B5-FF85-43F1-A4ED-FC0D8B5F5B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D30350-0F4E-4363-BA93-61E08C9DB1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87EC01-9AC7-4487-9040-5F0C88454B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3A285-1728-49A5-B319-2F77E20B617F}" type="datetimeFigureOut">
              <a:rPr lang="en-GB" smtClean="0"/>
              <a:t>29/11/2021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E8F142-E5E6-408E-B004-D1287D84CA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A4A7FA-EF21-4F9E-8D3B-ACCAD26CEE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40F96-36CD-4318-90B5-C3C2C610D6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1579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F56C3F-F8BB-402D-B478-57A1645D17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73765C-4296-4B60-AFD9-59F7D2C071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E399F6-2A03-49FE-9C0A-34F43BFC3A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DF180D-8E9B-46E0-B6A7-EB68C90A9A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3A285-1728-49A5-B319-2F77E20B617F}" type="datetimeFigureOut">
              <a:rPr lang="en-GB" smtClean="0"/>
              <a:t>29/11/2021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D85DA3-8015-4875-94E1-95ABACCC41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9F632A-6A53-4855-83DA-181B818B1B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40F96-36CD-4318-90B5-C3C2C610D6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55070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EE5718-60E2-4CD8-9076-486741B27E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35D44F-8EC9-462B-BD0C-EBCB2B857F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DC4E3D-EA87-4F47-B941-14B13C3C18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630778A-9DC9-45C3-A48F-24C48082B2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5591D3A-F09B-417A-A4CB-E3173CA85B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C165D8F-C9A1-4800-AE44-41DDC90786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3A285-1728-49A5-B319-2F77E20B617F}" type="datetimeFigureOut">
              <a:rPr lang="en-GB" smtClean="0"/>
              <a:t>29/11/2021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26E201B-EAF9-40F1-9EDC-8B0DCC688C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1831A1A-4A39-45B1-A60C-9892165306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40F96-36CD-4318-90B5-C3C2C610D6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6678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2705BC-E861-4944-8407-B67D087F64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2B4AC2-0EA7-40E1-87AD-594EE18756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3A285-1728-49A5-B319-2F77E20B617F}" type="datetimeFigureOut">
              <a:rPr lang="en-GB" smtClean="0"/>
              <a:t>29/11/2021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F6D1A5-B73A-4812-8D3A-5B63A2F4BD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E285AB-604F-4F42-9F0B-39DFEE18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40F96-36CD-4318-90B5-C3C2C610D6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91177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DC5B3DF-0EFD-4FF6-BA9C-D0526DE4E0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3A285-1728-49A5-B319-2F77E20B617F}" type="datetimeFigureOut">
              <a:rPr lang="en-GB" smtClean="0"/>
              <a:t>29/11/2021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CF411BB-8BB7-4C85-B0C6-6AFFA48FD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E4BC91-0C4B-42B9-B994-0167B1934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40F96-36CD-4318-90B5-C3C2C610D6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0009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397D45-84B8-4B02-92A9-CCB15F4E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DDC743-DB10-4649-BCDA-E69E9C4F33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77FE94-4D4E-4C0B-8BDB-9C675E1ED2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FD977D-5769-4859-A089-6C925D579C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3A285-1728-49A5-B319-2F77E20B617F}" type="datetimeFigureOut">
              <a:rPr lang="en-GB" smtClean="0"/>
              <a:t>29/11/2021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A79912-0F76-4735-BC82-7EDB667059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5B8F03-6393-4B7E-885B-3973B1E57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40F96-36CD-4318-90B5-C3C2C610D6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08616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3A77B6-7356-4EE3-9547-6CF1E55281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B6E1217-4C92-473A-9941-473E4CB3EA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6E4877-1ECD-49DF-8A49-9F99D1CE40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CD320F-86F1-484A-9108-D58EC70CC4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3A285-1728-49A5-B319-2F77E20B617F}" type="datetimeFigureOut">
              <a:rPr lang="en-GB" smtClean="0"/>
              <a:t>29/11/2021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101F69-8058-4940-B0EE-CE1DA8C44F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BC140A-6244-4E63-A3CD-6581B65B7D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40F96-36CD-4318-90B5-C3C2C610D6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499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8802DD9-EFFB-41C3-9E9F-6B30FA88DD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CA6359-9623-4E1E-B871-8A1FA3EC96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E3A7B5-CB43-47B4-B2F8-469669DE53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43A285-1728-49A5-B319-2F77E20B617F}" type="datetimeFigureOut">
              <a:rPr lang="en-GB" smtClean="0"/>
              <a:t>29/11/2021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D915F8-58D9-482A-9B09-10D1D2F637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123DE6-800F-44B8-98AE-21CDB1BFA5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C40F96-36CD-4318-90B5-C3C2C610D6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4985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0000000-0008-0000-0000-0000240000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126658" y="2423980"/>
            <a:ext cx="5272850" cy="141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36671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Les Parker DIP RSA</dc:creator>
  <cp:lastModifiedBy>Les Parker DIP RSA</cp:lastModifiedBy>
  <cp:revision>1</cp:revision>
  <dcterms:created xsi:type="dcterms:W3CDTF">2021-11-29T13:00:15Z</dcterms:created>
  <dcterms:modified xsi:type="dcterms:W3CDTF">2021-11-29T13:00:56Z</dcterms:modified>
</cp:coreProperties>
</file>